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AD55-879D-4049-A552-F41E88B189AF}" type="datetimeFigureOut">
              <a:rPr lang="en-US" smtClean="0"/>
              <a:t>03/08/2013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0770-7E4B-4056-BDE2-8EA55BEF0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131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AD55-879D-4049-A552-F41E88B189AF}" type="datetimeFigureOut">
              <a:rPr lang="en-US" smtClean="0"/>
              <a:t>03/08/2013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0770-7E4B-4056-BDE2-8EA55BEF0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255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AD55-879D-4049-A552-F41E88B189AF}" type="datetimeFigureOut">
              <a:rPr lang="en-US" smtClean="0"/>
              <a:t>03/08/2013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0770-7E4B-4056-BDE2-8EA55BEF0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481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AD55-879D-4049-A552-F41E88B189AF}" type="datetimeFigureOut">
              <a:rPr lang="en-US" smtClean="0"/>
              <a:t>03/08/2013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0770-7E4B-4056-BDE2-8EA55BEF0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099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AD55-879D-4049-A552-F41E88B189AF}" type="datetimeFigureOut">
              <a:rPr lang="en-US" smtClean="0"/>
              <a:t>03/08/2013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0770-7E4B-4056-BDE2-8EA55BEF0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399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AD55-879D-4049-A552-F41E88B189AF}" type="datetimeFigureOut">
              <a:rPr lang="en-US" smtClean="0"/>
              <a:t>03/08/2013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0770-7E4B-4056-BDE2-8EA55BEF0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23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AD55-879D-4049-A552-F41E88B189AF}" type="datetimeFigureOut">
              <a:rPr lang="en-US" smtClean="0"/>
              <a:t>03/08/2013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0770-7E4B-4056-BDE2-8EA55BEF0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482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AD55-879D-4049-A552-F41E88B189AF}" type="datetimeFigureOut">
              <a:rPr lang="en-US" smtClean="0"/>
              <a:t>03/08/2013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0770-7E4B-4056-BDE2-8EA55BEF0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839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AD55-879D-4049-A552-F41E88B189AF}" type="datetimeFigureOut">
              <a:rPr lang="en-US" smtClean="0"/>
              <a:t>03/08/2013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0770-7E4B-4056-BDE2-8EA55BEF0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15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AD55-879D-4049-A552-F41E88B189AF}" type="datetimeFigureOut">
              <a:rPr lang="en-US" smtClean="0"/>
              <a:t>03/08/2013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0770-7E4B-4056-BDE2-8EA55BEF0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409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AD55-879D-4049-A552-F41E88B189AF}" type="datetimeFigureOut">
              <a:rPr lang="en-US" smtClean="0"/>
              <a:t>03/08/2013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0770-7E4B-4056-BDE2-8EA55BEF0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56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3AD55-879D-4049-A552-F41E88B189AF}" type="datetimeFigureOut">
              <a:rPr lang="en-US" smtClean="0"/>
              <a:t>03/08/2013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60770-7E4B-4056-BDE2-8EA55BEF0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622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76200"/>
            <a:ext cx="7772400" cy="88163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Provided by Denise Nelson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0" r="13000"/>
          <a:stretch/>
        </p:blipFill>
        <p:spPr>
          <a:xfrm>
            <a:off x="366651" y="685800"/>
            <a:ext cx="8167749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38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0" r="12600"/>
          <a:stretch/>
        </p:blipFill>
        <p:spPr>
          <a:xfrm>
            <a:off x="0" y="-9526"/>
            <a:ext cx="9144000" cy="687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92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708"/>
          <a:stretch/>
        </p:blipFill>
        <p:spPr>
          <a:xfrm>
            <a:off x="0" y="0"/>
            <a:ext cx="9144000" cy="687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43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2" r="12708"/>
          <a:stretch/>
        </p:blipFill>
        <p:spPr>
          <a:xfrm>
            <a:off x="0" y="0"/>
            <a:ext cx="9144000" cy="690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73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3" r="12813"/>
          <a:stretch/>
        </p:blipFill>
        <p:spPr>
          <a:xfrm>
            <a:off x="0" y="0"/>
            <a:ext cx="9144000" cy="691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34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8" r="12604"/>
          <a:stretch/>
        </p:blipFill>
        <p:spPr>
          <a:xfrm>
            <a:off x="0" y="-844"/>
            <a:ext cx="4657521" cy="35060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8" r="12604"/>
          <a:stretch/>
        </p:blipFill>
        <p:spPr>
          <a:xfrm>
            <a:off x="4303374" y="3214120"/>
            <a:ext cx="4840626" cy="364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98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6" r="12708"/>
          <a:stretch/>
        </p:blipFill>
        <p:spPr>
          <a:xfrm>
            <a:off x="0" y="0"/>
            <a:ext cx="9144000" cy="691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03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5" r="12708"/>
          <a:stretch/>
        </p:blipFill>
        <p:spPr>
          <a:xfrm>
            <a:off x="0" y="-28575"/>
            <a:ext cx="9148306" cy="688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07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8" r="12917"/>
          <a:stretch/>
        </p:blipFill>
        <p:spPr>
          <a:xfrm>
            <a:off x="0" y="0"/>
            <a:ext cx="9144000" cy="691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45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3" r="12813"/>
          <a:stretch/>
        </p:blipFill>
        <p:spPr>
          <a:xfrm>
            <a:off x="-19821" y="0"/>
            <a:ext cx="4636917" cy="3505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2" r="12708"/>
          <a:stretch/>
        </p:blipFill>
        <p:spPr>
          <a:xfrm>
            <a:off x="4462047" y="3352800"/>
            <a:ext cx="4681953" cy="353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3" r="12813"/>
          <a:stretch/>
        </p:blipFill>
        <p:spPr>
          <a:xfrm>
            <a:off x="990600" y="-33376"/>
            <a:ext cx="6632778" cy="50139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25" t="18258" r="30432" b="45223"/>
          <a:stretch/>
        </p:blipFill>
        <p:spPr>
          <a:xfrm>
            <a:off x="2786974" y="4980562"/>
            <a:ext cx="3112852" cy="187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44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7" r="12917"/>
          <a:stretch/>
        </p:blipFill>
        <p:spPr>
          <a:xfrm>
            <a:off x="0" y="0"/>
            <a:ext cx="9144000" cy="693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61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1" r="12604"/>
          <a:stretch/>
        </p:blipFill>
        <p:spPr>
          <a:xfrm>
            <a:off x="0" y="-9525"/>
            <a:ext cx="9144000" cy="691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86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3" r="12604"/>
          <a:stretch/>
        </p:blipFill>
        <p:spPr>
          <a:xfrm>
            <a:off x="0" y="0"/>
            <a:ext cx="9144000" cy="689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97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2" r="12708"/>
          <a:stretch/>
        </p:blipFill>
        <p:spPr>
          <a:xfrm>
            <a:off x="0" y="-19050"/>
            <a:ext cx="9144000" cy="690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8" r="12708"/>
          <a:stretch/>
        </p:blipFill>
        <p:spPr>
          <a:xfrm>
            <a:off x="0" y="-1"/>
            <a:ext cx="9144000" cy="689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8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3" r="12604"/>
          <a:stretch/>
        </p:blipFill>
        <p:spPr>
          <a:xfrm>
            <a:off x="0" y="9525"/>
            <a:ext cx="9144000" cy="689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8" r="12500"/>
          <a:stretch/>
        </p:blipFill>
        <p:spPr>
          <a:xfrm>
            <a:off x="762000" y="557779"/>
            <a:ext cx="7239000" cy="544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32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2" r="12708"/>
          <a:stretch/>
        </p:blipFill>
        <p:spPr>
          <a:xfrm>
            <a:off x="-2048" y="0"/>
            <a:ext cx="9146048" cy="690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10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8" r="1260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6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6" r="12814"/>
          <a:stretch/>
        </p:blipFill>
        <p:spPr>
          <a:xfrm>
            <a:off x="0" y="-2132"/>
            <a:ext cx="4723530" cy="35756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8" r="12708"/>
          <a:stretch/>
        </p:blipFill>
        <p:spPr>
          <a:xfrm>
            <a:off x="4494095" y="3352800"/>
            <a:ext cx="4649905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16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7" r="13021"/>
          <a:stretch/>
        </p:blipFill>
        <p:spPr>
          <a:xfrm>
            <a:off x="0" y="0"/>
            <a:ext cx="9144000" cy="694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2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8" r="12814"/>
          <a:stretch/>
        </p:blipFill>
        <p:spPr>
          <a:xfrm>
            <a:off x="0" y="0"/>
            <a:ext cx="9144000" cy="690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78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6" r="13074"/>
          <a:stretch/>
        </p:blipFill>
        <p:spPr>
          <a:xfrm>
            <a:off x="0" y="-88543"/>
            <a:ext cx="9144000" cy="694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16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4" r="12604"/>
          <a:stretch/>
        </p:blipFill>
        <p:spPr>
          <a:xfrm>
            <a:off x="0" y="-7873"/>
            <a:ext cx="9144000" cy="687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75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4</Words>
  <Application>Microsoft Office PowerPoint</Application>
  <PresentationFormat>On-screen Show (4:3)</PresentationFormat>
  <Paragraphs>1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Provided by Denise Nelson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Washington Post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Provided by Denise Nelson</dc:title>
  <dc:creator>Marts, Charles M</dc:creator>
  <cp:lastModifiedBy>Marts, Charles M</cp:lastModifiedBy>
  <cp:revision>6</cp:revision>
  <dcterms:created xsi:type="dcterms:W3CDTF">2013-03-08T13:58:43Z</dcterms:created>
  <dcterms:modified xsi:type="dcterms:W3CDTF">2013-03-08T14:29:07Z</dcterms:modified>
</cp:coreProperties>
</file>